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0E"/>
    <a:srgbClr val="001E5A"/>
    <a:srgbClr val="185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2375-9993-42CB-8801-BFEDD16A1F02}" type="datetimeFigureOut">
              <a:rPr lang="en-US" smtClean="0"/>
              <a:pPr/>
              <a:t>2012-09-22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E3A0-D809-4C7F-BF99-88BB1D174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E300E"/>
            </a:gs>
            <a:gs pos="90000">
              <a:srgbClr val="0E300E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" y="6707812"/>
            <a:ext cx="883334" cy="1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Familiarization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~PP2803.WAV">
            <a:hlinkClick r:id="" action="ppaction://media"/>
          </p:cNvPr>
          <p:cNvPicPr>
            <a:picLocks noRot="1" noChangeAspect="1"/>
          </p:cNvPicPr>
          <p:nvPr>
            <a:wavAudioFile r:embed="rId1" name="~PP2803.WAV"/>
          </p:nvPr>
        </p:nvPicPr>
        <p:blipFill>
          <a:blip r:embed="rId3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7011"/>
      </p:ext>
    </p:extLst>
  </p:cSld>
  <p:clrMapOvr>
    <a:masterClrMapping/>
  </p:clrMapOvr>
  <p:transition advTm="2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Familiarization Form Lookup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Documents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6863"/>
            <a:ext cx="8229600" cy="23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~PP1380.WAV">
            <a:hlinkClick r:id="" action="ppaction://media"/>
          </p:cNvPr>
          <p:cNvPicPr>
            <a:picLocks noRot="1" noChangeAspect="1"/>
          </p:cNvPicPr>
          <p:nvPr>
            <a:wavAudioFile r:embed="rId1" name="~PP1380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1326"/>
      </p:ext>
    </p:extLst>
  </p:cSld>
  <p:clrMapOvr>
    <a:masterClrMapping/>
  </p:clrMapOvr>
  <p:transition advTm="109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Familiarization Form Lookup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FAM-40 Familiarization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Stuff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2310"/>
            <a:ext cx="8229600" cy="254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~PP2812.WAV">
            <a:hlinkClick r:id="" action="ppaction://media"/>
          </p:cNvPr>
          <p:cNvPicPr>
            <a:picLocks noRot="1" noChangeAspect="1"/>
          </p:cNvPicPr>
          <p:nvPr>
            <a:wavAudioFile r:embed="rId1" name="~PP2812.WAV"/>
          </p:nvPr>
        </p:nvPicPr>
        <p:blipFill>
          <a:blip r:embed="rId4" cstate="print"/>
          <a:stretch>
            <a:fillRect/>
          </a:stretch>
        </p:blipFill>
        <p:spPr>
          <a:xfrm>
            <a:off x="8764588" y="64785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0268"/>
      </p:ext>
    </p:extLst>
  </p:cSld>
  <p:clrMapOvr>
    <a:masterClrMapping/>
  </p:clrMapOvr>
  <p:transition advTm="142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Template Dar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Dark v2</Template>
  <TotalTime>51</TotalTime>
  <Words>32</Words>
  <Application>Microsoft Office PowerPoint</Application>
  <PresentationFormat>On-screen Show (4:3)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Presentation Template Dark v2</vt:lpstr>
      <vt:lpstr>Familiarization Resources</vt:lpstr>
      <vt:lpstr>Familiarization Form Lookup Tool</vt:lpstr>
      <vt:lpstr>Familiarization Form Lookup Tool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Familiarization Resources</dc:title>
  <dc:creator>HershAl</dc:creator>
  <cp:lastModifiedBy>Al H 509</cp:lastModifiedBy>
  <cp:revision>4</cp:revision>
  <cp:lastPrinted>2011-09-28T22:41:05Z</cp:lastPrinted>
  <dcterms:created xsi:type="dcterms:W3CDTF">2011-09-28T12:09:28Z</dcterms:created>
  <dcterms:modified xsi:type="dcterms:W3CDTF">2012-09-23T02:28:17Z</dcterms:modified>
</cp:coreProperties>
</file>